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Kisele kiše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00200"/>
            <a:ext cx="6762750" cy="4521606"/>
          </a:xfrm>
          <a:prstGeom prst="rect">
            <a:avLst/>
          </a:prstGeom>
        </p:spPr>
      </p:pic>
      <p:pic>
        <p:nvPicPr>
          <p:cNvPr id="1028" name="Picture 4" descr="C:\Users\Starcevici\AppData\Local\Microsoft\Windows\Temporary Internet Files\Content.IE5\BPC5P7FA\log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2852">
            <a:off x="7165853" y="174618"/>
            <a:ext cx="1482979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r>
              <a:rPr lang="sr-Latn-RS" dirty="0" smtClean="0"/>
              <a:t>4.Kisele kiše zagađuju reke,jezera,površinske i podzemne vode</a:t>
            </a:r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 5.Kisele kiše razaraju spomenike kulture,fasade zgrada itd.</a:t>
            </a:r>
          </a:p>
          <a:p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895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990600"/>
            <a:ext cx="3130549" cy="1981200"/>
          </a:xfrm>
          <a:prstGeom prst="rect">
            <a:avLst/>
          </a:prstGeom>
        </p:spPr>
      </p:pic>
      <p:pic>
        <p:nvPicPr>
          <p:cNvPr id="6" name="Picture 5" descr="преузимањ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810000"/>
            <a:ext cx="1981200" cy="2743200"/>
          </a:xfrm>
          <a:prstGeom prst="rect">
            <a:avLst/>
          </a:prstGeom>
        </p:spPr>
      </p:pic>
      <p:pic>
        <p:nvPicPr>
          <p:cNvPr id="10242" name="Picture 2" descr="C:\Users\Starcevici\AppData\Local\Microsoft\Windows\Temporary Internet Files\Content.IE5\BPC5P7FA\Fish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22412">
            <a:off x="51713" y="1644237"/>
            <a:ext cx="1699522" cy="14573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6. Kisele kiše nepovoljno utiču na zdravlje ljudi. One mogu dovesti do ekcema na koži,opekotina i svega što donosi direktno stavljanje otrovnih kiselina na kožu.</a:t>
            </a:r>
          </a:p>
          <a:p>
            <a:endParaRPr lang="en-US" dirty="0"/>
          </a:p>
        </p:txBody>
      </p:sp>
      <p:pic>
        <p:nvPicPr>
          <p:cNvPr id="4" name="Picture 3" descr="7f6721db-a098-4993-9563-7c9c46b7a6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886200"/>
            <a:ext cx="4343400" cy="2388815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Posledice kiselih kiša</a:t>
            </a:r>
            <a:endParaRPr lang="en-US" dirty="0"/>
          </a:p>
        </p:txBody>
      </p:sp>
      <p:pic>
        <p:nvPicPr>
          <p:cNvPr id="4" name="Content Placeholder 3" descr="72754-004-B387DF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066800"/>
            <a:ext cx="2926383" cy="2133600"/>
          </a:xfrm>
        </p:spPr>
      </p:pic>
      <p:pic>
        <p:nvPicPr>
          <p:cNvPr id="5" name="Picture 4" descr="deadani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95600"/>
            <a:ext cx="3048000" cy="2052320"/>
          </a:xfrm>
          <a:prstGeom prst="rect">
            <a:avLst/>
          </a:prstGeom>
        </p:spPr>
      </p:pic>
      <p:pic>
        <p:nvPicPr>
          <p:cNvPr id="6" name="Picture 5" descr="b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14800"/>
            <a:ext cx="3086843" cy="2058924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438650"/>
            <a:ext cx="3420533" cy="1924050"/>
          </a:xfrm>
          <a:prstGeom prst="rect">
            <a:avLst/>
          </a:prstGeom>
        </p:spPr>
      </p:pic>
      <p:pic>
        <p:nvPicPr>
          <p:cNvPr id="8" name="Picture 7" descr="lea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1" y="1451250"/>
            <a:ext cx="3124200" cy="2072999"/>
          </a:xfrm>
          <a:prstGeom prst="rect">
            <a:avLst/>
          </a:prstGeom>
        </p:spPr>
      </p:pic>
      <p:pic>
        <p:nvPicPr>
          <p:cNvPr id="11266" name="Picture 2" descr="C:\Users\Starcevici\AppData\Local\Microsoft\Windows\Temporary Internet Files\Content.IE5\ZIMSM4FP\persons-0033-507x52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04738">
            <a:off x="7800353" y="-117091"/>
            <a:ext cx="1226706" cy="12750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Kako sprečiti nastajanje kiselih kiša?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Najuspešnij</a:t>
            </a:r>
            <a:r>
              <a:rPr lang="en-US" dirty="0" smtClean="0"/>
              <a:t>a</a:t>
            </a:r>
            <a:r>
              <a:rPr lang="sr-Latn-RS" dirty="0" smtClean="0"/>
              <a:t> zaštit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sr-Latn-RS" dirty="0" smtClean="0"/>
              <a:t>za sprečavanje nastanka kiselih kiša je uvođenje novih tehnologija što bi podrazumevalo korišćenje goriva koja bi manje </a:t>
            </a:r>
            <a:r>
              <a:rPr lang="sr-Latn-RS" dirty="0" smtClean="0"/>
              <a:t>zagađivala životnu</a:t>
            </a:r>
            <a:r>
              <a:rPr lang="en-US" dirty="0" smtClean="0"/>
              <a:t> </a:t>
            </a:r>
            <a:r>
              <a:rPr lang="sr-Latn-RS" dirty="0" smtClean="0"/>
              <a:t>sredinu.</a:t>
            </a:r>
            <a:r>
              <a:rPr lang="en-US" dirty="0" smtClean="0"/>
              <a:t> </a:t>
            </a:r>
            <a:r>
              <a:rPr lang="sr-Latn-RS" dirty="0" smtClean="0"/>
              <a:t>Takođe,postavljanje </a:t>
            </a:r>
            <a:r>
              <a:rPr lang="sr-Latn-RS" dirty="0" smtClean="0"/>
              <a:t>filtera na izvore zagađujućih supstanci i proširivanje površina pod vegetacijom su načini sprečavanja nastajanja kiselih kiša..</a:t>
            </a:r>
            <a:endParaRPr lang="en-US" dirty="0"/>
          </a:p>
        </p:txBody>
      </p:sp>
      <p:pic>
        <p:nvPicPr>
          <p:cNvPr id="12291" name="Picture 3" descr="C:\Users\Starcevici\AppData\Local\Microsoft\Windows\Temporary Internet Files\Content.IE5\BPC5P7FA\o-NO-GOOD-GESTURE-5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0262">
            <a:off x="7069895" y="4730114"/>
            <a:ext cx="1758807" cy="18328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Datum:26.03.2017.</a:t>
            </a:r>
          </a:p>
          <a:p>
            <a:r>
              <a:rPr lang="sr-Latn-RS" dirty="0" smtClean="0"/>
              <a:t>Rad:Kaća Starčević</a:t>
            </a:r>
            <a:br>
              <a:rPr lang="sr-Latn-RS" dirty="0" smtClean="0"/>
            </a:br>
            <a:r>
              <a:rPr lang="sr-Latn-RS" dirty="0" smtClean="0"/>
              <a:t>        Nadežda Janković</a:t>
            </a:r>
            <a:br>
              <a:rPr lang="sr-Latn-RS" dirty="0" smtClean="0"/>
            </a:br>
            <a:r>
              <a:rPr lang="sr-Latn-RS" dirty="0" smtClean="0"/>
              <a:t>        Irena Babić</a:t>
            </a:r>
            <a:br>
              <a:rPr lang="sr-Latn-RS" dirty="0" smtClean="0"/>
            </a:br>
            <a:r>
              <a:rPr lang="sr-Latn-RS" dirty="0" smtClean="0"/>
              <a:t>        Sara Milićević</a:t>
            </a:r>
            <a:br>
              <a:rPr lang="sr-Latn-RS" dirty="0" smtClean="0"/>
            </a:br>
            <a:r>
              <a:rPr lang="sr-Latn-RS" dirty="0" smtClean="0"/>
              <a:t>        Marija Petrović</a:t>
            </a:r>
          </a:p>
          <a:p>
            <a:pPr>
              <a:buNone/>
            </a:pPr>
            <a:r>
              <a:rPr lang="sr-Latn-RS" dirty="0" smtClean="0"/>
              <a:t>   </a:t>
            </a:r>
            <a:r>
              <a:rPr lang="sr-Latn-RS" sz="4400" dirty="0" smtClean="0"/>
              <a:t>VIII-2</a:t>
            </a:r>
          </a:p>
        </p:txBody>
      </p:sp>
      <p:pic>
        <p:nvPicPr>
          <p:cNvPr id="13315" name="Picture 3" descr="C:\Users\Starcevici\AppData\Local\Microsoft\Windows\Temporary Internet Files\Content.IE5\NKAXRQVQ\10001362-smiling-star-showing-thumbs-up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581400"/>
            <a:ext cx="3962400" cy="25656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Kisele kiše su kiše koje su zagađene oksidima: sumpora,azota i ugljenika..</a:t>
            </a:r>
          </a:p>
          <a:p>
            <a:endParaRPr lang="en-US" dirty="0"/>
          </a:p>
        </p:txBody>
      </p:sp>
      <p:pic>
        <p:nvPicPr>
          <p:cNvPr id="5" name="Picture 4" descr="kiselekise-131028175328-phpapp02-thumbnail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743200"/>
            <a:ext cx="5257800" cy="3943350"/>
          </a:xfrm>
          <a:prstGeom prst="rect">
            <a:avLst/>
          </a:prstGeom>
        </p:spPr>
      </p:pic>
      <p:pic>
        <p:nvPicPr>
          <p:cNvPr id="2050" name="Picture 2" descr="C:\Users\Starcevici\AppData\Local\Microsoft\Windows\Temporary Internet Files\Content.IE5\BPC5P7FA\rainclou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2819400"/>
            <a:ext cx="2317666" cy="3276600"/>
          </a:xfrm>
          <a:prstGeom prst="rect">
            <a:avLst/>
          </a:prstGeom>
          <a:noFill/>
        </p:spPr>
      </p:pic>
      <p:pic>
        <p:nvPicPr>
          <p:cNvPr id="2051" name="Picture 3" descr="C:\Users\Starcevici\AppData\Local\Microsoft\Windows\Temporary Internet Files\Content.IE5\BPC5P7FA\rainclou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95400"/>
            <a:ext cx="2425464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Ovi oksidi mogu nastati prirodnim putem:pri vulkanskim erupcijama i požarima.U mnogo većim količinama ovi gasovi nastaju sagorevanjem uglja,nafte i drveta.Takođe nastaju u termoelektranama i topionicama..</a:t>
            </a:r>
            <a:endParaRPr lang="en-US" dirty="0"/>
          </a:p>
        </p:txBody>
      </p:sp>
      <p:pic>
        <p:nvPicPr>
          <p:cNvPr id="4" name="Picture 3" descr="kiselakisa2_1419681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191000"/>
            <a:ext cx="5334000" cy="2144746"/>
          </a:xfrm>
          <a:prstGeom prst="rect">
            <a:avLst/>
          </a:prstGeom>
        </p:spPr>
      </p:pic>
      <p:pic>
        <p:nvPicPr>
          <p:cNvPr id="3074" name="Picture 2" descr="C:\Users\Starcevici\AppData\Local\Microsoft\Windows\Temporary Internet Files\Content.IE5\ZIMSM4FP\hotearth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9757">
            <a:off x="7374771" y="-8956"/>
            <a:ext cx="1540827" cy="1583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Kisele kiše u Srbiji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Srbija nije toliko razvijena zemlja u tom pogledu i zbog toga kod nas i nema toliko kiselih kiša.</a:t>
            </a:r>
          </a:p>
          <a:p>
            <a:pPr>
              <a:buNone/>
            </a:pPr>
            <a:r>
              <a:rPr lang="sr-Latn-RS" dirty="0" smtClean="0"/>
              <a:t>Evo nekih gradova kod kojih se kisele kiše pojavljuju</a:t>
            </a:r>
            <a:endParaRPr lang="en-US" dirty="0"/>
          </a:p>
        </p:txBody>
      </p:sp>
      <p:pic>
        <p:nvPicPr>
          <p:cNvPr id="4099" name="Picture 3" descr="C:\Users\Starcevici\AppData\Local\Microsoft\Windows\Temporary Internet Files\Content.IE5\NKAXRQVQ\rain10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9999">
            <a:off x="6985125" y="3453300"/>
            <a:ext cx="1371600" cy="18875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Šabac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Hemijska industrija ,,Zorka”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onama_zorka_stara_to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09800"/>
            <a:ext cx="6400800" cy="3712464"/>
          </a:xfrm>
          <a:prstGeom prst="rect">
            <a:avLst/>
          </a:prstGeom>
        </p:spPr>
      </p:pic>
      <p:pic>
        <p:nvPicPr>
          <p:cNvPr id="5122" name="Picture 2" descr="C:\Users\Starcevici\AppData\Local\Microsoft\Windows\Temporary Internet Files\Content.IE5\W98Z7ORN\REVOLUCIĂ“N_INDUSTRIAL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612572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Najveća pojava kiselih kiša jeste u Pančevu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Rafinerija nafte Pančevo(RNP)</a:t>
            </a:r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r>
              <a:rPr lang="sr-Latn-RS" dirty="0" smtClean="0"/>
              <a:t>Azotara-Fabrika za proizvodnju đubriva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afta-borca-panc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447800"/>
            <a:ext cx="2737409" cy="1905000"/>
          </a:xfrm>
          <a:prstGeom prst="rect">
            <a:avLst/>
          </a:prstGeom>
        </p:spPr>
      </p:pic>
      <p:pic>
        <p:nvPicPr>
          <p:cNvPr id="5" name="Picture 4" descr="pancevo-zagadjenje-azotara-vazduh-dim-2_660x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267200"/>
            <a:ext cx="3657600" cy="1828800"/>
          </a:xfrm>
          <a:prstGeom prst="rect">
            <a:avLst/>
          </a:prstGeom>
        </p:spPr>
      </p:pic>
      <p:pic>
        <p:nvPicPr>
          <p:cNvPr id="6" name="Picture 5" descr="137900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114800"/>
            <a:ext cx="3886200" cy="2176272"/>
          </a:xfrm>
          <a:prstGeom prst="rect">
            <a:avLst/>
          </a:prstGeom>
        </p:spPr>
      </p:pic>
      <p:pic>
        <p:nvPicPr>
          <p:cNvPr id="6146" name="Picture 2" descr="C:\Users\Starcevici\AppData\Local\Microsoft\Windows\Temporary Internet Files\Content.IE5\W98Z7ORN\spring_rain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949462" cy="12769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Postoje i zabeleženi </a:t>
            </a:r>
            <a:r>
              <a:rPr lang="sr-Latn-RS" dirty="0" smtClean="0"/>
              <a:t>slučajevi </a:t>
            </a:r>
            <a:r>
              <a:rPr lang="sr-Latn-RS" dirty="0" smtClean="0"/>
              <a:t>kiselih kiša kod nas u Srbiji,ali to je nešto drugo,jer su te kiše doneli vetrovi iz Srednje Evrope,iz Nemačke..</a:t>
            </a:r>
          </a:p>
          <a:p>
            <a:endParaRPr lang="en-US" dirty="0"/>
          </a:p>
        </p:txBody>
      </p:sp>
      <p:pic>
        <p:nvPicPr>
          <p:cNvPr id="4" name="Picture 3" descr="acid-rain-formed_b8e81a8208e43d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76600"/>
            <a:ext cx="4800600" cy="2702052"/>
          </a:xfrm>
          <a:prstGeom prst="rect">
            <a:avLst/>
          </a:prstGeom>
        </p:spPr>
      </p:pic>
      <p:pic>
        <p:nvPicPr>
          <p:cNvPr id="7171" name="Picture 3" descr="C:\Users\Starcevici\AppData\Local\Microsoft\Windows\Temporary Internet Files\Content.IE5\W98Z7ORN\wind-linear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1335">
            <a:off x="7435822" y="251811"/>
            <a:ext cx="1470869" cy="1417550"/>
          </a:xfrm>
          <a:prstGeom prst="rect">
            <a:avLst/>
          </a:prstGeom>
          <a:noFill/>
        </p:spPr>
      </p:pic>
      <p:pic>
        <p:nvPicPr>
          <p:cNvPr id="7172" name="Picture 4" descr="C:\Users\Starcevici\AppData\Local\Microsoft\Windows\Temporary Internet Files\Content.IE5\ZIMSM4FP\brownish-swirl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648200"/>
            <a:ext cx="4343400" cy="19925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Posledice kiselih kiša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Posledice delovanja kiselih kiša na životnu sredinu u nekim slučajevima su veoma vidljive.</a:t>
            </a:r>
          </a:p>
          <a:p>
            <a:r>
              <a:rPr lang="sr-Latn-RS" dirty="0" smtClean="0"/>
              <a:t>1.Kisele kiše izazivaju sušenje šuma</a:t>
            </a:r>
            <a:endParaRPr lang="en-US" dirty="0"/>
          </a:p>
        </p:txBody>
      </p:sp>
      <p:pic>
        <p:nvPicPr>
          <p:cNvPr id="4" name="Picture 3" descr="Deforestation_ForestDa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5562600" cy="2751772"/>
          </a:xfrm>
          <a:prstGeom prst="rect">
            <a:avLst/>
          </a:prstGeom>
        </p:spPr>
      </p:pic>
      <p:pic>
        <p:nvPicPr>
          <p:cNvPr id="8194" name="Picture 2" descr="C:\Users\Starcevici\AppData\Local\Microsoft\Windows\Temporary Internet Files\Content.IE5\BPC5P7FA\win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065183"/>
            <a:ext cx="2133600" cy="17928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63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2.Kisele kiše uništavaju agroekosisteme</a:t>
            </a:r>
          </a:p>
          <a:p>
            <a:pPr>
              <a:buNone/>
            </a:pPr>
            <a:r>
              <a:rPr lang="sr-Latn-RS" dirty="0" smtClean="0"/>
              <a:t> 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3.Kisele kiše nagrizaju vodovodne cevi</a:t>
            </a:r>
            <a:endParaRPr lang="en-US" dirty="0"/>
          </a:p>
        </p:txBody>
      </p:sp>
      <p:pic>
        <p:nvPicPr>
          <p:cNvPr id="4" name="Picture 3" descr="bab2d5d59ac444db8043a4f3e32c9f0e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133600"/>
            <a:ext cx="5442155" cy="2057400"/>
          </a:xfrm>
          <a:prstGeom prst="rect">
            <a:avLst/>
          </a:prstGeom>
        </p:spPr>
      </p:pic>
      <p:pic>
        <p:nvPicPr>
          <p:cNvPr id="9220" name="Picture 4" descr="C:\Users\Starcevici\AppData\Local\Microsoft\Windows\Temporary Internet Files\Content.IE5\NKAXRQVQ\farm-house-with-grain-fields-11439-medium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000" y="3286200"/>
            <a:ext cx="360000" cy="285600"/>
          </a:xfrm>
          <a:prstGeom prst="rect">
            <a:avLst/>
          </a:prstGeom>
          <a:noFill/>
        </p:spPr>
      </p:pic>
      <p:pic>
        <p:nvPicPr>
          <p:cNvPr id="9222" name="Picture 6" descr="C:\Users\Starcevici\AppData\Local\Microsoft\Windows\Temporary Internet Files\Content.IE5\NKAXRQVQ\205px-Rain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640205" cy="2000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250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Kisele kiše</vt:lpstr>
      <vt:lpstr>PowerPoint Presentation</vt:lpstr>
      <vt:lpstr>PowerPoint Presentation</vt:lpstr>
      <vt:lpstr>Kisele kiše u Srbiji</vt:lpstr>
      <vt:lpstr>Šabac</vt:lpstr>
      <vt:lpstr>Najveća pojava kiselih kiša jeste u Pančevu</vt:lpstr>
      <vt:lpstr>PowerPoint Presentation</vt:lpstr>
      <vt:lpstr>Posledice kiselih kiša</vt:lpstr>
      <vt:lpstr>PowerPoint Presentation</vt:lpstr>
      <vt:lpstr>PowerPoint Presentation</vt:lpstr>
      <vt:lpstr>PowerPoint Presentation</vt:lpstr>
      <vt:lpstr>Posledice kiselih kiša</vt:lpstr>
      <vt:lpstr>Kako sprečiti nastajanje kiselih kiša?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Kisele kiše</dc:title>
  <dc:creator>Starcevici</dc:creator>
  <cp:lastModifiedBy>korisnik</cp:lastModifiedBy>
  <cp:revision>17</cp:revision>
  <dcterms:created xsi:type="dcterms:W3CDTF">2006-08-16T00:00:00Z</dcterms:created>
  <dcterms:modified xsi:type="dcterms:W3CDTF">2017-03-29T19:31:59Z</dcterms:modified>
</cp:coreProperties>
</file>