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11" autoAdjust="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78" y="6658"/>
            <a:ext cx="3881021" cy="624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800" dirty="0" smtClean="0"/>
              <a:t>Livad</a:t>
            </a:r>
            <a:r>
              <a:rPr lang="en-US" sz="4800" dirty="0" smtClean="0"/>
              <a:t>ski </a:t>
            </a:r>
            <a:r>
              <a:rPr lang="en-US" sz="4800" dirty="0" err="1" smtClean="0"/>
              <a:t>ekosistem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Petar Peruničić, Irena Radovanović, Nenad Ćendić, Nenad Varagić, Sara Janković</a:t>
            </a:r>
            <a:br>
              <a:rPr lang="sr-Latn-RS" dirty="0" smtClean="0"/>
            </a:br>
            <a:r>
              <a:rPr lang="sr-Latn-RS" dirty="0" smtClean="0"/>
              <a:t>VIII1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0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85801"/>
            <a:ext cx="3681662" cy="2743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128" y="6858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581400"/>
            <a:ext cx="211455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581400"/>
            <a:ext cx="20574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581400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34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85800"/>
            <a:ext cx="2286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079" y="685800"/>
            <a:ext cx="36576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246" y="685800"/>
            <a:ext cx="20574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886200"/>
            <a:ext cx="3048000" cy="253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886200"/>
            <a:ext cx="3666478" cy="2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55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617"/>
            <a:ext cx="7024744" cy="1143000"/>
          </a:xfrm>
        </p:spPr>
        <p:txBody>
          <a:bodyPr/>
          <a:lstStyle/>
          <a:p>
            <a:r>
              <a:rPr lang="sr-Latn-RS" dirty="0" smtClean="0"/>
              <a:t>Gljive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19200"/>
            <a:ext cx="1435470" cy="2971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19200"/>
            <a:ext cx="31242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298272"/>
            <a:ext cx="2286000" cy="2102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275" y="4305300"/>
            <a:ext cx="2641600" cy="2088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048" y="1219200"/>
            <a:ext cx="3098800" cy="2971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599" y="4298272"/>
            <a:ext cx="26107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01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err="1"/>
              <a:t>Životinjski</a:t>
            </a:r>
            <a:r>
              <a:rPr lang="en-US" dirty="0"/>
              <a:t> </a:t>
            </a:r>
            <a:r>
              <a:rPr lang="en-US" dirty="0" err="1" smtClean="0"/>
              <a:t>svet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84333"/>
            <a:ext cx="6777317" cy="3508977"/>
          </a:xfrm>
        </p:spPr>
        <p:txBody>
          <a:bodyPr/>
          <a:lstStyle/>
          <a:p>
            <a:r>
              <a:rPr lang="sr-Latn-RS" dirty="0" smtClean="0"/>
              <a:t>Životinjski svet na livadama je raznovrstan.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3" y="1905000"/>
            <a:ext cx="3962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1905000"/>
            <a:ext cx="3661115" cy="243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133599" cy="175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582" y="4572000"/>
            <a:ext cx="2741083" cy="1751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521480"/>
            <a:ext cx="2541156" cy="18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25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75" y="762000"/>
            <a:ext cx="1905000" cy="2902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1" y="762740"/>
            <a:ext cx="2057400" cy="2902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942" y="955527"/>
            <a:ext cx="3429000" cy="2516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9"/>
          <a:stretch/>
        </p:blipFill>
        <p:spPr>
          <a:xfrm>
            <a:off x="781975" y="3886200"/>
            <a:ext cx="19050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391" y="3800753"/>
            <a:ext cx="1899820" cy="2533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212" y="3886200"/>
            <a:ext cx="3466730" cy="2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34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46212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94" b="20297"/>
          <a:stretch/>
        </p:blipFill>
        <p:spPr>
          <a:xfrm>
            <a:off x="4724400" y="961748"/>
            <a:ext cx="3263576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117" y="3733800"/>
            <a:ext cx="3212731" cy="240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5" t="16483" r="106" b="20281"/>
          <a:stretch/>
        </p:blipFill>
        <p:spPr>
          <a:xfrm>
            <a:off x="4581494" y="3743417"/>
            <a:ext cx="3549388" cy="24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86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61403"/>
            <a:ext cx="327660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86201"/>
            <a:ext cx="3276600" cy="2362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71" t="24931" r="7505" b="-31253"/>
          <a:stretch/>
        </p:blipFill>
        <p:spPr>
          <a:xfrm>
            <a:off x="4572000" y="1161403"/>
            <a:ext cx="3773010" cy="3562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17550"/>
            <a:ext cx="377301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8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Značaj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u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biodiverzitetu</a:t>
            </a:r>
            <a:r>
              <a:rPr lang="en-US" dirty="0"/>
              <a:t>, a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ishranu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susednih</a:t>
            </a:r>
            <a:r>
              <a:rPr lang="en-US" dirty="0"/>
              <a:t>,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produktivnih</a:t>
            </a:r>
            <a:r>
              <a:rPr lang="en-US" dirty="0"/>
              <a:t> </a:t>
            </a:r>
            <a:r>
              <a:rPr lang="en-US" dirty="0" err="1"/>
              <a:t>ekosistema</a:t>
            </a:r>
            <a:r>
              <a:rPr lang="en-US" dirty="0"/>
              <a:t>. </a:t>
            </a:r>
          </a:p>
          <a:p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livade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seno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sr-Latn-RS" dirty="0" smtClean="0"/>
              <a:t>glavni</a:t>
            </a:r>
            <a:r>
              <a:rPr lang="en-US" dirty="0" smtClean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u </a:t>
            </a:r>
            <a:r>
              <a:rPr lang="en-US" dirty="0" err="1"/>
              <a:t>stočarstvu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3039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Livade</a:t>
            </a:r>
          </a:p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poreklu</a:t>
            </a:r>
            <a:endParaRPr lang="sr-Latn-RS" dirty="0" smtClean="0"/>
          </a:p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položaju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sastavu</a:t>
            </a:r>
            <a:r>
              <a:rPr lang="en-US" dirty="0"/>
              <a:t> </a:t>
            </a:r>
            <a:r>
              <a:rPr lang="en-US" dirty="0" err="1" smtClean="0"/>
              <a:t>vegetacije</a:t>
            </a:r>
            <a:endParaRPr lang="sr-Latn-RS" dirty="0" smtClean="0"/>
          </a:p>
          <a:p>
            <a:r>
              <a:rPr lang="sr-Latn-RS" dirty="0" smtClean="0"/>
              <a:t>Životinjski svet</a:t>
            </a:r>
          </a:p>
          <a:p>
            <a:r>
              <a:rPr lang="sr-Latn-RS" dirty="0" smtClean="0"/>
              <a:t>Značaj</a:t>
            </a:r>
          </a:p>
        </p:txBody>
      </p:sp>
    </p:spTree>
    <p:extLst>
      <p:ext uri="{BB962C8B-B14F-4D97-AF65-F5344CB8AC3E}">
        <p14:creationId xmlns:p14="http://schemas.microsoft.com/office/powerpoint/2010/main" xmlns="" val="20569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Livade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sr-Latn-RS" dirty="0" smtClean="0"/>
              <a:t>je tip</a:t>
            </a:r>
            <a:r>
              <a:rPr lang="en-US" dirty="0" smtClean="0"/>
              <a:t> </a:t>
            </a:r>
            <a:r>
              <a:rPr lang="en-US" dirty="0" err="1"/>
              <a:t>ekosistema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dominira</a:t>
            </a:r>
            <a:r>
              <a:rPr lang="en-US" dirty="0"/>
              <a:t> </a:t>
            </a:r>
            <a:r>
              <a:rPr lang="en-US" dirty="0" err="1"/>
              <a:t>travna</a:t>
            </a:r>
            <a:r>
              <a:rPr lang="en-US" dirty="0"/>
              <a:t> </a:t>
            </a:r>
            <a:r>
              <a:rPr lang="en-US" dirty="0" err="1"/>
              <a:t>vegetacija</a:t>
            </a:r>
            <a:r>
              <a:rPr lang="en-US" dirty="0"/>
              <a:t>.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trave</a:t>
            </a:r>
            <a:r>
              <a:rPr lang="sr-Latn-RS" dirty="0" smtClean="0"/>
              <a:t>, </a:t>
            </a:r>
            <a:r>
              <a:rPr lang="en-US" dirty="0" err="1" smtClean="0"/>
              <a:t>mahunarke</a:t>
            </a:r>
            <a:r>
              <a:rPr lang="sr-Latn-RS" dirty="0" smtClean="0"/>
              <a:t>, </a:t>
            </a:r>
            <a:r>
              <a:rPr lang="en-US" dirty="0" err="1" smtClean="0"/>
              <a:t>oštrice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glavočike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489" y="4038600"/>
            <a:ext cx="2859841" cy="226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17" y="4038600"/>
            <a:ext cx="2743200" cy="2260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574002"/>
            <a:ext cx="2286000" cy="27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77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poreklu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poreklu</a:t>
            </a:r>
            <a:r>
              <a:rPr lang="en-US" dirty="0"/>
              <a:t>, </a:t>
            </a:r>
            <a:r>
              <a:rPr lang="en-US" dirty="0" err="1"/>
              <a:t>livade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primarne</a:t>
            </a:r>
            <a:r>
              <a:rPr lang="en-US" dirty="0"/>
              <a:t> (</a:t>
            </a:r>
            <a:r>
              <a:rPr lang="en-US" dirty="0" err="1"/>
              <a:t>prirodne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sekudarne</a:t>
            </a:r>
            <a:r>
              <a:rPr lang="en-US" dirty="0"/>
              <a:t> (</a:t>
            </a:r>
            <a:r>
              <a:rPr lang="en-US" dirty="0" err="1"/>
              <a:t>veštačke</a:t>
            </a:r>
            <a:r>
              <a:rPr lang="en-US" dirty="0"/>
              <a:t>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276600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446" y="3273271"/>
            <a:ext cx="3738239" cy="2803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9141" y="6113555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Primarne (prirodne)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5402" y="6113555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Sekundarne (veštačke)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4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86" y="1295400"/>
            <a:ext cx="7467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Primarne</a:t>
            </a:r>
            <a:r>
              <a:rPr lang="en-US" sz="2800" dirty="0"/>
              <a:t> </a:t>
            </a:r>
            <a:r>
              <a:rPr lang="en-US" sz="2800" dirty="0" err="1"/>
              <a:t>livade</a:t>
            </a:r>
            <a:r>
              <a:rPr lang="en-US" sz="2800" dirty="0"/>
              <a:t> se </a:t>
            </a:r>
            <a:r>
              <a:rPr lang="en-US" sz="2800" dirty="0" err="1"/>
              <a:t>razvijaju</a:t>
            </a:r>
            <a:r>
              <a:rPr lang="en-US" sz="2800" dirty="0"/>
              <a:t> u </a:t>
            </a:r>
            <a:r>
              <a:rPr lang="en-US" sz="2800" dirty="0" err="1"/>
              <a:t>oblastima</a:t>
            </a:r>
            <a:r>
              <a:rPr lang="en-US" sz="2800" dirty="0"/>
              <a:t> </a:t>
            </a:r>
            <a:r>
              <a:rPr lang="en-US" sz="2800" dirty="0" err="1"/>
              <a:t>gde</a:t>
            </a:r>
            <a:r>
              <a:rPr lang="en-US" sz="2800" dirty="0"/>
              <a:t> se </a:t>
            </a:r>
            <a:r>
              <a:rPr lang="en-US" sz="2800" dirty="0" err="1"/>
              <a:t>drvenasta</a:t>
            </a:r>
            <a:r>
              <a:rPr lang="en-US" sz="2800" dirty="0"/>
              <a:t> </a:t>
            </a:r>
            <a:r>
              <a:rPr lang="en-US" sz="2800" dirty="0" err="1"/>
              <a:t>vegetacija</a:t>
            </a:r>
            <a:r>
              <a:rPr lang="en-US" sz="2800" dirty="0"/>
              <a:t> ne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održati</a:t>
            </a:r>
            <a:r>
              <a:rPr lang="en-US" sz="2800" dirty="0"/>
              <a:t> </a:t>
            </a:r>
            <a:r>
              <a:rPr lang="en-US" sz="2800" dirty="0" err="1"/>
              <a:t>usled</a:t>
            </a:r>
            <a:r>
              <a:rPr lang="en-US" sz="2800" dirty="0"/>
              <a:t> </a:t>
            </a:r>
            <a:r>
              <a:rPr lang="en-US" sz="2800" dirty="0" err="1"/>
              <a:t>nepovoljnih</a:t>
            </a:r>
            <a:r>
              <a:rPr lang="en-US" sz="2800" dirty="0"/>
              <a:t> </a:t>
            </a:r>
            <a:r>
              <a:rPr lang="en-US" sz="2800" dirty="0" err="1"/>
              <a:t>klimatskih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drugih</a:t>
            </a:r>
            <a:r>
              <a:rPr lang="en-US" sz="2800" dirty="0"/>
              <a:t> </a:t>
            </a:r>
            <a:r>
              <a:rPr lang="en-US" sz="2800" dirty="0" err="1"/>
              <a:t>ekoloških</a:t>
            </a:r>
            <a:r>
              <a:rPr lang="en-US" sz="2800" dirty="0"/>
              <a:t> </a:t>
            </a:r>
            <a:r>
              <a:rPr lang="en-US" sz="2800" dirty="0" err="1"/>
              <a:t>faktora</a:t>
            </a:r>
            <a:r>
              <a:rPr lang="en-US" sz="2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87" y="3111281"/>
            <a:ext cx="3733800" cy="3179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111280"/>
            <a:ext cx="3682999" cy="31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2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Sekundarne livade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/>
              <a:t>nastale</a:t>
            </a:r>
            <a:r>
              <a:rPr lang="en-US" sz="2000" dirty="0"/>
              <a:t> </a:t>
            </a:r>
            <a:r>
              <a:rPr lang="en-US" sz="2000" dirty="0" err="1"/>
              <a:t>dejstvom</a:t>
            </a:r>
            <a:r>
              <a:rPr lang="en-US" sz="2000" dirty="0"/>
              <a:t> </a:t>
            </a:r>
            <a:r>
              <a:rPr lang="sr-Latn-RS" sz="2000" dirty="0" smtClean="0"/>
              <a:t>čoveka</a:t>
            </a:r>
            <a:r>
              <a:rPr lang="en-US" sz="2000" dirty="0" smtClean="0"/>
              <a:t>, </a:t>
            </a:r>
            <a:r>
              <a:rPr lang="en-US" sz="2000" dirty="0" err="1"/>
              <a:t>najčešće</a:t>
            </a:r>
            <a:r>
              <a:rPr lang="en-US" sz="2000" dirty="0"/>
              <a:t> u </a:t>
            </a:r>
            <a:r>
              <a:rPr lang="en-US" sz="2000" dirty="0" err="1"/>
              <a:t>zoni</a:t>
            </a:r>
            <a:r>
              <a:rPr lang="en-US" sz="2000" dirty="0"/>
              <a:t> </a:t>
            </a:r>
            <a:r>
              <a:rPr lang="en-US" sz="2000" dirty="0" err="1"/>
              <a:t>šumske</a:t>
            </a:r>
            <a:r>
              <a:rPr lang="en-US" sz="2000" dirty="0"/>
              <a:t> </a:t>
            </a:r>
            <a:r>
              <a:rPr lang="en-US" sz="2000" dirty="0" err="1"/>
              <a:t>vegetacije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razvile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krčenja</a:t>
            </a:r>
            <a:r>
              <a:rPr lang="en-US" sz="2000" dirty="0"/>
              <a:t> </a:t>
            </a:r>
            <a:r>
              <a:rPr lang="en-US" sz="2000" dirty="0" err="1"/>
              <a:t>šuma</a:t>
            </a:r>
            <a:r>
              <a:rPr lang="en-US" sz="2000" dirty="0"/>
              <a:t>. </a:t>
            </a:r>
            <a:r>
              <a:rPr lang="en-US" sz="2000" dirty="0" err="1"/>
              <a:t>Čovek</a:t>
            </a:r>
            <a:r>
              <a:rPr lang="en-US" sz="2000" dirty="0"/>
              <a:t> </a:t>
            </a:r>
            <a:r>
              <a:rPr lang="en-US" sz="2000" dirty="0" err="1"/>
              <a:t>održava</a:t>
            </a:r>
            <a:r>
              <a:rPr lang="en-US" sz="2000" dirty="0"/>
              <a:t> </a:t>
            </a:r>
            <a:r>
              <a:rPr lang="en-US" sz="2000" dirty="0" err="1"/>
              <a:t>livadske</a:t>
            </a:r>
            <a:r>
              <a:rPr lang="en-US" sz="2000" dirty="0"/>
              <a:t> </a:t>
            </a:r>
            <a:r>
              <a:rPr lang="en-US" sz="2000" dirty="0" err="1"/>
              <a:t>ekosisteme</a:t>
            </a:r>
            <a:r>
              <a:rPr lang="en-US" sz="2000" dirty="0"/>
              <a:t> </a:t>
            </a:r>
            <a:r>
              <a:rPr lang="en-US" sz="2000" dirty="0" err="1"/>
              <a:t>redovnom</a:t>
            </a:r>
            <a:r>
              <a:rPr lang="en-US" sz="2000" dirty="0"/>
              <a:t> </a:t>
            </a:r>
            <a:r>
              <a:rPr lang="sr-Latn-RS" sz="2000" dirty="0" smtClean="0"/>
              <a:t>kosidbom</a:t>
            </a:r>
            <a:r>
              <a:rPr lang="en-US" sz="2000" dirty="0" smtClean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</a:t>
            </a:r>
            <a:r>
              <a:rPr lang="en-US" sz="2000" dirty="0" err="1"/>
              <a:t>sprečava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drvenastih</a:t>
            </a:r>
            <a:r>
              <a:rPr lang="en-US" sz="2000" dirty="0"/>
              <a:t> </a:t>
            </a:r>
            <a:r>
              <a:rPr lang="en-US" sz="2000" dirty="0" err="1"/>
              <a:t>biljaka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obnova</a:t>
            </a:r>
            <a:r>
              <a:rPr lang="en-US" sz="2000" dirty="0"/>
              <a:t> </a:t>
            </a:r>
            <a:r>
              <a:rPr lang="en-US" sz="2000" dirty="0" err="1"/>
              <a:t>šumskog</a:t>
            </a:r>
            <a:r>
              <a:rPr lang="en-US" sz="2000" dirty="0"/>
              <a:t> </a:t>
            </a:r>
            <a:r>
              <a:rPr lang="en-US" sz="2000" dirty="0" err="1"/>
              <a:t>ekosistema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124200"/>
            <a:ext cx="3581400" cy="315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123460"/>
            <a:ext cx="3733800" cy="31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49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položaju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livadski</a:t>
            </a:r>
            <a:r>
              <a:rPr lang="en-US" dirty="0"/>
              <a:t> </a:t>
            </a:r>
            <a:r>
              <a:rPr lang="en-US" dirty="0" err="1"/>
              <a:t>ekosistemi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javiti</a:t>
            </a:r>
            <a:r>
              <a:rPr lang="en-US" dirty="0"/>
              <a:t> u </a:t>
            </a:r>
            <a:r>
              <a:rPr lang="en-US" dirty="0" err="1"/>
              <a:t>velikom</a:t>
            </a:r>
            <a:r>
              <a:rPr lang="en-US" dirty="0"/>
              <a:t> </a:t>
            </a:r>
            <a:r>
              <a:rPr lang="en-US" dirty="0" err="1"/>
              <a:t>rasponu</a:t>
            </a:r>
            <a:r>
              <a:rPr lang="en-US" dirty="0"/>
              <a:t> </a:t>
            </a:r>
            <a:r>
              <a:rPr lang="en-US" dirty="0" err="1" smtClean="0"/>
              <a:t>klimatskih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/>
              <a:t>,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vegetacija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 smtClean="0"/>
              <a:t>raznovrsna</a:t>
            </a:r>
            <a:r>
              <a:rPr lang="sr-Latn-RS" dirty="0" smtClean="0"/>
              <a:t>. </a:t>
            </a:r>
            <a:r>
              <a:rPr lang="en-US" dirty="0" smtClean="0"/>
              <a:t>Kao </a:t>
            </a:r>
            <a:r>
              <a:rPr lang="en-US" dirty="0"/>
              <a:t>tri </a:t>
            </a:r>
            <a:r>
              <a:rPr lang="en-US" dirty="0" err="1"/>
              <a:t>najosnovnija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(</a:t>
            </a:r>
            <a:r>
              <a:rPr lang="en-US" dirty="0" err="1"/>
              <a:t>sekundarnih</a:t>
            </a:r>
            <a:r>
              <a:rPr lang="en-US" dirty="0"/>
              <a:t>) </a:t>
            </a:r>
            <a:r>
              <a:rPr lang="en-US" dirty="0" err="1"/>
              <a:t>livada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izdvojiti</a:t>
            </a:r>
            <a:r>
              <a:rPr lang="en-US" dirty="0"/>
              <a:t> </a:t>
            </a:r>
            <a:r>
              <a:rPr lang="en-US" dirty="0" err="1"/>
              <a:t>dolinske</a:t>
            </a:r>
            <a:r>
              <a:rPr lang="en-US" dirty="0"/>
              <a:t>, </a:t>
            </a:r>
            <a:r>
              <a:rPr lang="en-US" dirty="0" err="1"/>
              <a:t>brdske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močvarne</a:t>
            </a:r>
            <a:r>
              <a:rPr lang="en-US" dirty="0"/>
              <a:t> </a:t>
            </a:r>
            <a:r>
              <a:rPr lang="en-US" dirty="0" err="1"/>
              <a:t>livade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92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6200" y="1981200"/>
            <a:ext cx="700143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704850"/>
            <a:ext cx="3810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42"/>
          <a:stretch/>
        </p:blipFill>
        <p:spPr>
          <a:xfrm>
            <a:off x="2634558" y="3962399"/>
            <a:ext cx="3886200" cy="223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761999"/>
            <a:ext cx="3810000" cy="2978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3662" y="3741843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Dolinska livada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2891" y="374184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Brdske livade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5069" y="6180121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Močvarna livada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63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762000"/>
            <a:ext cx="2386584" cy="5044440"/>
          </a:xfrm>
        </p:spPr>
        <p:txBody>
          <a:bodyPr/>
          <a:lstStyle/>
          <a:p>
            <a:r>
              <a:rPr lang="en-US" sz="1800" dirty="0" err="1"/>
              <a:t>Najčešće</a:t>
            </a:r>
            <a:r>
              <a:rPr lang="en-US" sz="1800" dirty="0"/>
              <a:t> </a:t>
            </a:r>
            <a:r>
              <a:rPr lang="en-US" sz="1800" dirty="0" err="1"/>
              <a:t>biljke</a:t>
            </a:r>
            <a:r>
              <a:rPr lang="en-US" sz="1800" dirty="0"/>
              <a:t> </a:t>
            </a:r>
            <a:r>
              <a:rPr lang="en-US" sz="1800" dirty="0" err="1"/>
              <a:t>dolinskih</a:t>
            </a:r>
            <a:r>
              <a:rPr lang="en-US" sz="1800" dirty="0"/>
              <a:t> </a:t>
            </a:r>
            <a:r>
              <a:rPr lang="en-US" sz="1800" dirty="0" err="1"/>
              <a:t>livada</a:t>
            </a:r>
            <a:r>
              <a:rPr lang="en-US" sz="1800" dirty="0"/>
              <a:t> u </a:t>
            </a:r>
            <a:r>
              <a:rPr lang="en-US" sz="1800" dirty="0" err="1"/>
              <a:t>Evropi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livadarke</a:t>
            </a:r>
            <a:r>
              <a:rPr lang="en-US" sz="1800" dirty="0"/>
              <a:t>, </a:t>
            </a:r>
            <a:r>
              <a:rPr lang="en-US" sz="1800" dirty="0" err="1"/>
              <a:t>ježevica</a:t>
            </a:r>
            <a:r>
              <a:rPr lang="en-US" sz="1800" dirty="0"/>
              <a:t>, </a:t>
            </a:r>
            <a:r>
              <a:rPr lang="en-US" sz="1800" dirty="0" err="1"/>
              <a:t>pirevina</a:t>
            </a:r>
            <a:r>
              <a:rPr lang="en-US" sz="1800" dirty="0"/>
              <a:t>, </a:t>
            </a:r>
            <a:r>
              <a:rPr lang="en-US" sz="1800" dirty="0" err="1"/>
              <a:t>deteline</a:t>
            </a:r>
            <a:r>
              <a:rPr lang="en-US" sz="1800" dirty="0"/>
              <a:t>, </a:t>
            </a:r>
            <a:r>
              <a:rPr lang="en-US" sz="1800" dirty="0" err="1"/>
              <a:t>zvezdan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livadska</a:t>
            </a:r>
            <a:r>
              <a:rPr lang="en-US" sz="1800" dirty="0"/>
              <a:t> </a:t>
            </a:r>
            <a:r>
              <a:rPr lang="sr-Latn-RS" sz="1800" dirty="0" smtClean="0"/>
              <a:t> </a:t>
            </a:r>
            <a:r>
              <a:rPr lang="en-US" sz="1800" dirty="0" err="1" smtClean="0"/>
              <a:t>žalfija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596521"/>
            <a:ext cx="1828800" cy="2743200"/>
          </a:xfrm>
        </p:spPr>
      </p:pic>
      <p:sp>
        <p:nvSpPr>
          <p:cNvPr id="6" name="TextBox 5"/>
          <p:cNvSpPr txBox="1"/>
          <p:nvPr/>
        </p:nvSpPr>
        <p:spPr>
          <a:xfrm>
            <a:off x="3962400" y="7620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Česte</a:t>
            </a:r>
            <a:r>
              <a:rPr lang="en-US" dirty="0" smtClean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biljaka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brd</a:t>
            </a:r>
            <a:r>
              <a:rPr lang="sr-Latn-RS" dirty="0" smtClean="0"/>
              <a:t>s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/>
              <a:t>livadama</a:t>
            </a:r>
            <a:r>
              <a:rPr lang="en-US" dirty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klasača</a:t>
            </a:r>
            <a:r>
              <a:rPr lang="sr-Latn-RS" dirty="0" smtClean="0"/>
              <a:t>,</a:t>
            </a:r>
          </a:p>
          <a:p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bokvica</a:t>
            </a:r>
            <a:r>
              <a:rPr lang="sr-Latn-RS" dirty="0" smtClean="0"/>
              <a:t>,</a:t>
            </a:r>
          </a:p>
          <a:p>
            <a:r>
              <a:rPr lang="en-US" dirty="0" err="1" smtClean="0"/>
              <a:t>brdske</a:t>
            </a:r>
            <a:r>
              <a:rPr lang="en-US" dirty="0" smtClean="0"/>
              <a:t> </a:t>
            </a:r>
            <a:r>
              <a:rPr lang="en-US" dirty="0" err="1" smtClean="0"/>
              <a:t>deteline</a:t>
            </a:r>
            <a:r>
              <a:rPr lang="sr-Latn-RS" dirty="0" smtClean="0"/>
              <a:t>,</a:t>
            </a:r>
          </a:p>
          <a:p>
            <a:r>
              <a:rPr lang="en-US" dirty="0" err="1" smtClean="0"/>
              <a:t>čista</a:t>
            </a:r>
            <a:r>
              <a:rPr lang="sr-Latn-RS" dirty="0" smtClean="0"/>
              <a:t>č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dubačac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602" y="3901321"/>
            <a:ext cx="18288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806388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zastupljene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 smtClean="0"/>
              <a:t>biljaka</a:t>
            </a:r>
            <a:r>
              <a:rPr lang="sr-Latn-RS" dirty="0" smtClean="0"/>
              <a:t> u barskim travama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barska</a:t>
            </a:r>
            <a:r>
              <a:rPr lang="en-US" dirty="0"/>
              <a:t> </a:t>
            </a:r>
            <a:r>
              <a:rPr lang="en-US" dirty="0" err="1" smtClean="0"/>
              <a:t>livadark</a:t>
            </a:r>
            <a:r>
              <a:rPr lang="sr-Latn-RS" dirty="0" smtClean="0"/>
              <a:t>a</a:t>
            </a:r>
            <a:r>
              <a:rPr lang="en-US" dirty="0" smtClean="0"/>
              <a:t>, </a:t>
            </a:r>
            <a:r>
              <a:rPr lang="en-US" dirty="0" err="1"/>
              <a:t>bela</a:t>
            </a:r>
            <a:r>
              <a:rPr lang="en-US" dirty="0"/>
              <a:t> </a:t>
            </a:r>
            <a:r>
              <a:rPr lang="en-US" dirty="0" err="1" smtClean="0"/>
              <a:t>rosulja</a:t>
            </a:r>
            <a:r>
              <a:rPr lang="en-US" dirty="0" smtClean="0"/>
              <a:t>, </a:t>
            </a:r>
            <a:r>
              <a:rPr lang="en-US" dirty="0" err="1" smtClean="0"/>
              <a:t>oštrice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ljutići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589646"/>
            <a:ext cx="1828800" cy="27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215</TotalTime>
  <Words>306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Livadski ekosistem</vt:lpstr>
      <vt:lpstr>Sadržaj</vt:lpstr>
      <vt:lpstr>Livade</vt:lpstr>
      <vt:lpstr>Vrste livada prema poreklu</vt:lpstr>
      <vt:lpstr>Slide 5</vt:lpstr>
      <vt:lpstr>Slide 6</vt:lpstr>
      <vt:lpstr>Vrste livada prema položaju</vt:lpstr>
      <vt:lpstr>Slide 8</vt:lpstr>
      <vt:lpstr>Slide 9</vt:lpstr>
      <vt:lpstr>Slide 10</vt:lpstr>
      <vt:lpstr>Slide 11</vt:lpstr>
      <vt:lpstr>Gljive</vt:lpstr>
      <vt:lpstr>Životinjski svet</vt:lpstr>
      <vt:lpstr>Slide 14</vt:lpstr>
      <vt:lpstr>Slide 15</vt:lpstr>
      <vt:lpstr>Slide 16</vt:lpstr>
      <vt:lpstr>Značaj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Livade</dc:title>
  <dc:creator>sara</dc:creator>
  <cp:lastModifiedBy>KORISNIK</cp:lastModifiedBy>
  <cp:revision>21</cp:revision>
  <dcterms:created xsi:type="dcterms:W3CDTF">2006-08-16T00:00:00Z</dcterms:created>
  <dcterms:modified xsi:type="dcterms:W3CDTF">2015-01-21T20:31:12Z</dcterms:modified>
</cp:coreProperties>
</file>