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2F5FF-A83C-4AEB-AB18-518996277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D0F0FC-DDBA-4446-91A7-3AD8BA913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2094A2-B520-4DEE-83F5-F7638479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156994-2190-4F1D-B9FB-B0CE6C1B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291BB9-E7DC-4AC5-89C7-A935DCE1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7088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85D75A-144A-425E-8360-2753B5C46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068D36-BB2A-4A99-97C5-A103EF17C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B98388-6CD1-4157-9CC3-DBF29741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3C9A80-9A61-4F03-93A2-9296F287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4971B1-7F8A-4005-9072-76D50EED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93038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37A96F4-F931-4DC7-954A-1B5B8E88C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7AF332-24C2-4285-8673-2F567E2DE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84E3C6-4DF3-4505-9B27-528EC3528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6E78D9-9F6B-4BC7-AC28-0CE0C2605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A9DFF7-6279-4885-8102-1B38215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99060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461FC4-F733-4969-B555-199F69FD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BA91C5-1941-43FE-A70B-48D61183F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A60D8C-15D3-4F75-ABEC-B4635D318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0FCFD1-4341-41D6-A95A-32129EA3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C7505D-E1E8-4857-8A0B-F15C7D9D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84741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9C4932-CBDC-430A-BB87-46E774029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8B7E63-CAD4-4D20-AA65-DE493B9A3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3F5B6C-DFDA-4364-86F4-1154AFB3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145F46-5474-4CC3-86B8-572E77D5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5F30A8-3253-40E5-90D7-4D354EDF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71180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1FF57F-3B8D-4A61-87F1-F0B9D7B1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18E4E6-2CE6-422E-8F28-E7F94526A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70CCFF-B426-42C9-A437-7AB2E07E0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D888E5-5815-40EB-A41E-668F347E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B25FBF-8315-466B-BE72-35A641A5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0591A9-537D-4378-AE16-B0473C38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5589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7397F-A8EA-42AA-901F-DFABFEE3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5B11AE-8F93-411B-A681-C06E0BA9A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E18C3D-33A9-4527-B454-3B44DA5FF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EB8E59-0C50-4BAB-B093-5BF0C96EF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3D4A884-5A09-4C63-8C6E-0A4F222A0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2F08F87-6BE3-4D58-B9DC-F5D9449A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1AA123D-5BE4-4C4D-8D25-5982B6DC8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68D66E7-F654-4A87-86B3-5C544F3D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18546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9C6785-1847-4D75-8A0B-2E27A0F53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C3FEE5-83CC-461A-9964-1329FAA2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4CD2A89-E4F2-4C74-A87D-3097C596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E2BB2E-7B97-4BA2-AFED-A526260E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07466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B07730-05E7-47AA-874F-E777A8F4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AB17982-1AA8-4208-99D2-23914CCA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1F1311C-9C0E-4A5A-8BC4-99FC223B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51779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4F1944-61B1-4B3B-B636-859CAF0C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053EF3-65DD-4B2A-A8E7-C9CE58428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1A257B-8DAA-4E1C-8ECF-F8AED1FF7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E6BDB3-EE70-404D-BDA0-A4960E2FF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979A3A-A67E-4133-875F-5D397D50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5D4B77-B377-4020-8A85-9261413C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01844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90E18F-2F8D-4A59-9193-AE472EAFD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91A72C0-8CC3-44A5-A7F0-2F5EB1155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1CB197-176E-41B4-9941-E80C5C418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EE283B-5E86-4C7E-99B7-CE530B02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BBD04A-8639-469D-98CC-327A0E5CD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D4E90A-CF6D-4446-9958-16F6494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2079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B2E5212-776B-43D9-BAAD-4A32561A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7A44E1-1ED8-4A0A-B04D-EA747C2A8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0C28D7-4C2D-46BA-82CE-25629032F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33360-1A26-47ED-9D84-10F53002C95E}" type="datetimeFigureOut">
              <a:rPr lang="sr-Latn-RS" smtClean="0"/>
              <a:pPr/>
              <a:t>23.6.2020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39A3A9-7D37-4FDF-908C-30DE134BF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BD132C-1B4A-4CBC-937F-A6CF4BAE6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F76E-96C6-42BB-AB9F-3BE45F597A7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88743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sr.wikipedia.org/w/index.php?title=Araliaceae&amp;action=edit&amp;redlink=1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72BEF7-4D66-4CAA-AAE5-2FAED227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8147"/>
          </a:xfrm>
        </p:spPr>
        <p:txBody>
          <a:bodyPr/>
          <a:lstStyle/>
          <a:p>
            <a:pPr algn="ctr"/>
            <a:r>
              <a:rPr lang="sr-Cyrl-RS" dirty="0"/>
              <a:t>Самоникле биљке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724720-65DC-49BA-91AC-8BF19D6317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1026" name="Picture 2" descr="REČ STRUČNjAKA: Livada u bašti | Bašta detalji članka | Novosti.rs&#10;&#10;">
            <a:extLst>
              <a:ext uri="{FF2B5EF4-FFF2-40B4-BE49-F238E27FC236}">
                <a16:creationId xmlns:a16="http://schemas.microsoft.com/office/drawing/2014/main" xmlns="" id="{05DB7812-22EC-4BAF-9B02-B7EA3337F6E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51735"/>
            <a:ext cx="12192000" cy="50984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01097" y="6488668"/>
            <a:ext cx="559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b="1" dirty="0" smtClean="0">
                <a:solidFill>
                  <a:srgbClr val="7030A0"/>
                </a:solidFill>
              </a:rPr>
              <a:t>Филип Дрндаревић 5/2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90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EB80C9-EF6F-4C81-9C3D-16017A6C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Коприва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608E6C-BF82-4F6E-9CE6-27FD21C1D0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Коприва или велика коприва, жара, пасја купина, коприва обична.</a:t>
            </a:r>
          </a:p>
          <a:p>
            <a:r>
              <a:rPr lang="sr-Cyrl-RS" dirty="0"/>
              <a:t>Расејава се ветром, а </a:t>
            </a:r>
            <a:r>
              <a:rPr lang="sr-Cyrl-RS" dirty="0" err="1"/>
              <a:t>разможава</a:t>
            </a:r>
            <a:r>
              <a:rPr lang="sr-Cyrl-RS" dirty="0"/>
              <a:t> вегетативно семеном.</a:t>
            </a:r>
          </a:p>
          <a:p>
            <a:r>
              <a:rPr lang="sr-Cyrl-RS" dirty="0"/>
              <a:t>Веома је распрострањена.</a:t>
            </a:r>
          </a:p>
        </p:txBody>
      </p:sp>
      <p:pic>
        <p:nvPicPr>
          <p:cNvPr id="10242" name="Picture 2" descr="Rezultat slika za kopriva">
            <a:extLst>
              <a:ext uri="{FF2B5EF4-FFF2-40B4-BE49-F238E27FC236}">
                <a16:creationId xmlns:a16="http://schemas.microsoft.com/office/drawing/2014/main" xmlns="" id="{B9C945F1-0F6F-49DC-964C-050047F1CD6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5310" y="2296084"/>
            <a:ext cx="3530994" cy="287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95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CCFE49-12F9-4C24-9D07-0995133A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Детелина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9F1A65-F3C0-4207-9057-BB00881DE8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Детелина широко распрострањен род зељастих биљака, припада породици </a:t>
            </a:r>
            <a:r>
              <a:rPr lang="sr-Cyrl-RS" dirty="0" err="1"/>
              <a:t>легуминоза</a:t>
            </a:r>
            <a:r>
              <a:rPr lang="sr-Cyrl-RS" dirty="0"/>
              <a:t>. Обухвата око 300 врста. </a:t>
            </a:r>
          </a:p>
          <a:p>
            <a:r>
              <a:rPr lang="sr-Cyrl-RS" dirty="0"/>
              <a:t>Веома је распрострањена.</a:t>
            </a:r>
            <a:endParaRPr lang="sr-Latn-RS" dirty="0"/>
          </a:p>
        </p:txBody>
      </p:sp>
      <p:pic>
        <p:nvPicPr>
          <p:cNvPr id="11266" name="Picture 2" descr="Rezultat slika za детелина">
            <a:extLst>
              <a:ext uri="{FF2B5EF4-FFF2-40B4-BE49-F238E27FC236}">
                <a16:creationId xmlns:a16="http://schemas.microsoft.com/office/drawing/2014/main" xmlns="" id="{E4CB24B7-EA83-414C-9A81-6BADDEB2462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828" y="2474516"/>
            <a:ext cx="5420920" cy="30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960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2B4D560-F8C9-4969-B8E5-8F4F97E5C1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Хајдучка трава је вишегодишња, зељаста, лековита и самоникла биљка.</a:t>
            </a:r>
          </a:p>
          <a:p>
            <a:r>
              <a:rPr lang="sr-Cyrl-RS" dirty="0"/>
              <a:t>Зове се хајдучка трава зато што су је хајдуци користили да би зацелили ране.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</a:rPr>
              <a:t>Распрострањена је од низија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 до планинских предела, а може се наћи и на ливадама, поред путева...</a:t>
            </a:r>
            <a:endParaRPr lang="sr-Latn-RS" sz="2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B5748BFD-6926-4C9D-A2F9-6D03A0005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Хајдучка трава</a:t>
            </a:r>
            <a:endParaRPr lang="sr-Latn-RS" dirty="0"/>
          </a:p>
        </p:txBody>
      </p:sp>
      <p:pic>
        <p:nvPicPr>
          <p:cNvPr id="2052" name="Picture 4" descr="Rezultat slika za хајдучка трава">
            <a:extLst>
              <a:ext uri="{FF2B5EF4-FFF2-40B4-BE49-F238E27FC236}">
                <a16:creationId xmlns:a16="http://schemas.microsoft.com/office/drawing/2014/main" xmlns="" id="{806D39E3-E68E-4E19-99A7-03966568C2E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0557" y="2299853"/>
            <a:ext cx="4234279" cy="271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967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91E2D2-C10C-4BCC-8258-813CC098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err="1"/>
              <a:t>Сремуш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8B80D5-0952-4880-B8A2-4B97D03239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Познат као: медвеђи лук, дивљи лук, </a:t>
            </a:r>
            <a:r>
              <a:rPr lang="sr-Cyrl-RS" dirty="0" err="1"/>
              <a:t>циремуш</a:t>
            </a:r>
            <a:r>
              <a:rPr lang="sr-Cyrl-RS" dirty="0"/>
              <a:t>(а)…</a:t>
            </a:r>
          </a:p>
          <a:p>
            <a:r>
              <a:rPr lang="sr-Cyrl-RS" dirty="0" err="1"/>
              <a:t>Сремуш</a:t>
            </a:r>
            <a:r>
              <a:rPr lang="sr-Cyrl-RS" dirty="0"/>
              <a:t> је самоникла </a:t>
            </a:r>
            <a:r>
              <a:rPr lang="sr-Cyrl-RS" dirty="0" err="1"/>
              <a:t>бињка</a:t>
            </a:r>
            <a:r>
              <a:rPr lang="sr-Cyrl-RS" dirty="0"/>
              <a:t> из породице лукова, има велику хранљиву вредност у првим месецима пролећа. Позната је самоникла, лековита и јестива биљка.</a:t>
            </a:r>
          </a:p>
          <a:p>
            <a:r>
              <a:rPr lang="sr-Cyrl-RS" dirty="0" err="1"/>
              <a:t>Сремуш</a:t>
            </a:r>
            <a:r>
              <a:rPr lang="sr-Cyrl-RS" dirty="0"/>
              <a:t> потиче из области у умереној климатској зони Европе, до Велике Британије до Кавказа. Широм Србије се јавља као аутохтона врста.</a:t>
            </a:r>
            <a:endParaRPr lang="sr-Latn-RS" dirty="0"/>
          </a:p>
        </p:txBody>
      </p:sp>
      <p:pic>
        <p:nvPicPr>
          <p:cNvPr id="3074" name="Picture 2" descr="Rezultat slika za сремуш">
            <a:extLst>
              <a:ext uri="{FF2B5EF4-FFF2-40B4-BE49-F238E27FC236}">
                <a16:creationId xmlns:a16="http://schemas.microsoft.com/office/drawing/2014/main" xmlns="" id="{FBFB62C7-BEF7-437B-87DA-44D6AD81715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4871" y="2393661"/>
            <a:ext cx="4056448" cy="304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810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2B3319-DF0B-4CF2-8647-8F847B625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Чичак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9899F9-0221-43BA-A361-2462B2E3B7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Чичак је лековита, самоникла биљка из породице главочика.</a:t>
            </a:r>
          </a:p>
          <a:p>
            <a:r>
              <a:rPr lang="sr-Cyrl-RS" dirty="0"/>
              <a:t>Поседује дугачак </a:t>
            </a:r>
            <a:r>
              <a:rPr lang="sr-Cyrl-RS" dirty="0" err="1"/>
              <a:t>сивосмеђи</a:t>
            </a:r>
            <a:r>
              <a:rPr lang="sr-Cyrl-RS" dirty="0"/>
              <a:t> корен </a:t>
            </a:r>
            <a:r>
              <a:rPr lang="sr-Cyrl-RS" dirty="0" err="1"/>
              <a:t>бретенасти</a:t>
            </a:r>
            <a:r>
              <a:rPr lang="sr-Cyrl-RS" dirty="0"/>
              <a:t> корен. Плодови имају куглице помоћу којих лако приањају за одећу.</a:t>
            </a:r>
          </a:p>
          <a:p>
            <a:r>
              <a:rPr lang="sr-Cyrl-RS" dirty="0"/>
              <a:t>Расте уз путеве, на ливадама, на необрађеном земљишту.</a:t>
            </a:r>
          </a:p>
          <a:p>
            <a:r>
              <a:rPr lang="sr-Cyrl-RS" dirty="0"/>
              <a:t>Лековити делови биљке су: корење, лишће и семенке</a:t>
            </a:r>
            <a:endParaRPr lang="sr-Latn-RS" dirty="0"/>
          </a:p>
        </p:txBody>
      </p:sp>
      <p:pic>
        <p:nvPicPr>
          <p:cNvPr id="4098" name="Picture 2" descr="Rezultat slika za чичак">
            <a:extLst>
              <a:ext uri="{FF2B5EF4-FFF2-40B4-BE49-F238E27FC236}">
                <a16:creationId xmlns:a16="http://schemas.microsoft.com/office/drawing/2014/main" xmlns="" id="{93384A62-C54A-4D50-A8AF-A6987F878B3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0254" y="2142965"/>
            <a:ext cx="3255818" cy="371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816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B4B22-E34B-427E-BC56-404992A35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Маслачак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7E385E-52DE-415F-A5DB-162F100B1A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/>
              <a:t>Маслачак је род биљака из породице главочика. Маслачак је вишегодишња, зељаста, самоникла биљка</a:t>
            </a:r>
          </a:p>
          <a:p>
            <a:r>
              <a:rPr lang="sr-Cyrl-RS" dirty="0"/>
              <a:t>Други народи га зову и: радич, попина погачица, </a:t>
            </a:r>
            <a:r>
              <a:rPr lang="sr-Cyrl-RS" dirty="0" err="1"/>
              <a:t>жутиница</a:t>
            </a:r>
            <a:r>
              <a:rPr lang="sr-Cyrl-RS" dirty="0"/>
              <a:t>…</a:t>
            </a:r>
          </a:p>
          <a:p>
            <a:r>
              <a:rPr lang="sr-Cyrl-RS" dirty="0" err="1"/>
              <a:t>Расејева</a:t>
            </a:r>
            <a:r>
              <a:rPr lang="sr-Cyrl-RS" dirty="0"/>
              <a:t> се ветром и инсектима, док размножавање обавља семеном. Маслачак успешно расте на свим земљама, али му највише одговарају влажне ливаде. Маслачак је веома распрострањен. Налази се на ливадама и травњацима, по пустим местима и напуштеним њивама, поред путева око насеља.</a:t>
            </a:r>
            <a:endParaRPr lang="sr-Latn-RS" dirty="0"/>
          </a:p>
        </p:txBody>
      </p:sp>
      <p:pic>
        <p:nvPicPr>
          <p:cNvPr id="5122" name="Picture 2" descr="Rezultat slika za маслачак">
            <a:extLst>
              <a:ext uri="{FF2B5EF4-FFF2-40B4-BE49-F238E27FC236}">
                <a16:creationId xmlns:a16="http://schemas.microsoft.com/office/drawing/2014/main" xmlns="" id="{D724A49E-23AF-41EB-9DAA-D23BCF9B0A7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6733" y="2529285"/>
            <a:ext cx="4427095" cy="294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798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39DBDA-2620-4D47-BA69-2536B6B30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Бела рада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7AAD85-C6E2-4BDF-ACD4-E15462E609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Петровац, </a:t>
            </a:r>
            <a:r>
              <a:rPr lang="sr-Cyrl-RS" dirty="0" err="1"/>
              <a:t>красуљак</a:t>
            </a:r>
            <a:r>
              <a:rPr lang="sr-Cyrl-RS" dirty="0"/>
              <a:t>, бела рада или белка је вишегодишња, зељаста, лековита, самоникла биљка из породице главочика</a:t>
            </a:r>
          </a:p>
          <a:p>
            <a:r>
              <a:rPr lang="sr-Cyrl-RS" dirty="0"/>
              <a:t>Насељава утрине, ливаде , пашњаке низијског, бродског и горског појаса, мада је најбројнија у долинама. Расте до надморске висине од 1800</a:t>
            </a:r>
            <a:r>
              <a:rPr lang="sr-Latn-RS" dirty="0"/>
              <a:t>m</a:t>
            </a:r>
            <a:r>
              <a:rPr lang="sr-Cyrl-RS" dirty="0"/>
              <a:t>.</a:t>
            </a:r>
            <a:endParaRPr lang="sr-Latn-R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E8656F16-496A-4414-8084-67E02A22565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0742" y="2530135"/>
            <a:ext cx="3241573" cy="316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456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B1307-735D-45EA-92F0-EA6862A9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Здравац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A742A8-A8BF-4D4B-AB08-9E6FF89E0D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Здравац је биљка из породице здраваца. Природни </a:t>
            </a:r>
            <a:r>
              <a:rPr lang="sr-Cyrl-RS" dirty="0" err="1"/>
              <a:t>ареал</a:t>
            </a:r>
            <a:r>
              <a:rPr lang="sr-Cyrl-RS" dirty="0"/>
              <a:t> здравца су југоисточни Алпи и Балкан.</a:t>
            </a:r>
          </a:p>
          <a:p>
            <a:r>
              <a:rPr lang="sr-Cyrl-RS" dirty="0"/>
              <a:t>Такође је и лековит користи се за упале коже и слузокоже, помаже и код несанице…</a:t>
            </a:r>
            <a:endParaRPr lang="sr-Latn-RS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xmlns="" id="{651E2AFB-14BB-4BCB-A271-AE22F6DA5F9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1778" y="2376041"/>
            <a:ext cx="3841458" cy="314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156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F313B-6165-462A-8206-D8B7409B0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Бршљан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305B75-90AE-4013-BFD4-28D324EA02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Бршљан или </a:t>
            </a:r>
            <a:r>
              <a:rPr lang="sr-Cyrl-RS" dirty="0" err="1"/>
              <a:t>зеленгора</a:t>
            </a:r>
            <a:r>
              <a:rPr lang="sr-Cyrl-RS" dirty="0"/>
              <a:t>, зимзелен, је зимзелена дрвена повијуша из породице </a:t>
            </a:r>
            <a:r>
              <a:rPr lang="sr-Latn-RS" u="sng" dirty="0" err="1">
                <a:solidFill>
                  <a:srgbClr val="A55858"/>
                </a:solidFill>
                <a:latin typeface="Arial" panose="020B0604020202020204" pitchFamily="34" charset="0"/>
                <a:hlinkClick r:id="rId2" tooltip="Araliaceae (страница не постоји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Araliaceae</a:t>
            </a:r>
            <a:r>
              <a:rPr lang="sr-Latn-RS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sr-Cyrl-RS" dirty="0"/>
              <a:t> Распрострањен је по Европи, Азија, Америка, свуда се среће. Насељава тамне четинарске или густе листопадне шуме, брдска подручја. Гаји се по вртовима и двориштима као декоративна биљка.</a:t>
            </a:r>
            <a:endParaRPr lang="sr-Latn-RS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xmlns="" id="{49014B59-B71D-4ABE-827A-8BC9F45628C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2491" y="2773763"/>
            <a:ext cx="3446568" cy="258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30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AA793-E384-4491-BC10-5F69590D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Боквица</a:t>
            </a:r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37B8A6-C931-4B5A-BCF1-FC312192E4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Боквица је лековита, зељаста, самоникла биљка, веома је распрострањена.</a:t>
            </a:r>
          </a:p>
          <a:p>
            <a:r>
              <a:rPr lang="sr-Cyrl-RS" dirty="0"/>
              <a:t>Припада врсти </a:t>
            </a:r>
            <a:r>
              <a:rPr lang="sr-Cyrl-RS" dirty="0" err="1"/>
              <a:t>скривеносеменица</a:t>
            </a:r>
            <a:r>
              <a:rPr lang="sr-Cyrl-RS" dirty="0"/>
              <a:t> </a:t>
            </a:r>
          </a:p>
        </p:txBody>
      </p:sp>
      <p:pic>
        <p:nvPicPr>
          <p:cNvPr id="9218" name="Picture 2" descr="Rezultat slika za боквица">
            <a:extLst>
              <a:ext uri="{FF2B5EF4-FFF2-40B4-BE49-F238E27FC236}">
                <a16:creationId xmlns:a16="http://schemas.microsoft.com/office/drawing/2014/main" xmlns="" id="{DB3B8E70-2EB7-4F55-927B-7E5352D9226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1146" y="2516504"/>
            <a:ext cx="3151850" cy="315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2773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440</Words>
  <Application>Microsoft Office PowerPoint</Application>
  <PresentationFormat>Custom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Самоникле биљке</vt:lpstr>
      <vt:lpstr>Хајдучка трава</vt:lpstr>
      <vt:lpstr>Сремуш</vt:lpstr>
      <vt:lpstr>Чичак</vt:lpstr>
      <vt:lpstr>Маслачак</vt:lpstr>
      <vt:lpstr>Бела рада</vt:lpstr>
      <vt:lpstr>Здравац</vt:lpstr>
      <vt:lpstr>Бршљан</vt:lpstr>
      <vt:lpstr>Боквица</vt:lpstr>
      <vt:lpstr>Коприва</vt:lpstr>
      <vt:lpstr>Детелина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Самоникле биљке</dc:title>
  <dc:creator>Drndarevici</dc:creator>
  <cp:lastModifiedBy>korisnik</cp:lastModifiedBy>
  <cp:revision>16</cp:revision>
  <dcterms:created xsi:type="dcterms:W3CDTF">2020-05-11T06:54:38Z</dcterms:created>
  <dcterms:modified xsi:type="dcterms:W3CDTF">2020-06-23T20:06:21Z</dcterms:modified>
</cp:coreProperties>
</file>